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57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92" autoAdjust="0"/>
  </p:normalViewPr>
  <p:slideViewPr>
    <p:cSldViewPr>
      <p:cViewPr>
        <p:scale>
          <a:sx n="90" d="100"/>
          <a:sy n="90" d="100"/>
        </p:scale>
        <p:origin x="-79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F1043-77A3-42FE-A4DC-B05BB3F799C2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C4D74-37C7-4E27-AE3C-1625F1F43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6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393-2E0E-410E-8C5C-BD19A83AAFAB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649F-DC61-4924-926A-4D97BBD4BD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393-2E0E-410E-8C5C-BD19A83AAFAB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649F-DC61-4924-926A-4D97BBD4B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393-2E0E-410E-8C5C-BD19A83AAFAB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649F-DC61-4924-926A-4D97BBD4B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393-2E0E-410E-8C5C-BD19A83AAFAB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649F-DC61-4924-926A-4D97BBD4B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393-2E0E-410E-8C5C-BD19A83AAFAB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649F-DC61-4924-926A-4D97BBD4BD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393-2E0E-410E-8C5C-BD19A83AAFAB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649F-DC61-4924-926A-4D97BBD4B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393-2E0E-410E-8C5C-BD19A83AAFAB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649F-DC61-4924-926A-4D97BBD4B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393-2E0E-410E-8C5C-BD19A83AAFAB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649F-DC61-4924-926A-4D97BBD4B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393-2E0E-410E-8C5C-BD19A83AAFAB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649F-DC61-4924-926A-4D97BBD4B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393-2E0E-410E-8C5C-BD19A83AAFAB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649F-DC61-4924-926A-4D97BBD4B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393-2E0E-410E-8C5C-BD19A83AAFAB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76649F-DC61-4924-926A-4D97BBD4BD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bg2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146393-2E0E-410E-8C5C-BD19A83AAFAB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76649F-DC61-4924-926A-4D97BBD4BD9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vest_molod@city.kharkov.u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tel:+38%20(057)%20702-10-1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350"/>
            <a:ext cx="7272808" cy="2603562"/>
          </a:xfrm>
        </p:spPr>
        <p:txBody>
          <a:bodyPr>
            <a:normAutofit fontScale="62500" lnSpcReduction="20000"/>
          </a:bodyPr>
          <a:lstStyle/>
          <a:p>
            <a:pPr algn="ctr"/>
            <a:endParaRPr lang="uk-UA" sz="1800" b="1" i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900" b="1" i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</a:p>
          <a:p>
            <a:pPr algn="ctr"/>
            <a:r>
              <a:rPr lang="uk-UA" sz="2900" b="1" i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Національна академія правових наук </a:t>
            </a:r>
            <a:r>
              <a:rPr lang="uk-UA" sz="2900" b="1" i="1" u="sng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</a:t>
            </a:r>
            <a:endParaRPr lang="uk-UA" sz="2900" b="1" i="1" u="sng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900" b="1" i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Науково-дослідний інститут правового забезпечення інноваційного</a:t>
            </a:r>
          </a:p>
          <a:p>
            <a:pPr algn="ctr"/>
            <a:r>
              <a:rPr lang="uk-UA" sz="2900" b="1" i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 Національної академії правових наук України</a:t>
            </a:r>
          </a:p>
          <a:p>
            <a:pPr algn="ctr"/>
            <a:r>
              <a:rPr lang="uk-UA" sz="2900" b="1" i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Управління інноваційного розвитку та іміджевих </a:t>
            </a:r>
            <a:r>
              <a:rPr lang="uk-UA" sz="2900" b="1" i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проекті</a:t>
            </a:r>
            <a:endParaRPr lang="uk-UA" sz="2900" b="1" i="1" u="sng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900" b="1" i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Харківської міської </a:t>
            </a:r>
            <a:r>
              <a:rPr lang="uk-UA" sz="2900" b="1" i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</a:t>
            </a:r>
            <a:endParaRPr lang="uk-UA" sz="2900" b="1" i="1" u="sng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uk-UA" sz="2900" b="1" i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Наукова бібліотека Національного юридичного </a:t>
            </a:r>
            <a:r>
              <a:rPr lang="uk-UA" sz="2900" b="1" i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університету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uk-UA" sz="2900" b="1" i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Імені Ярослава </a:t>
            </a:r>
            <a:r>
              <a:rPr lang="uk-UA" sz="2900" b="1" i="1" u="sng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Мудрог</a:t>
            </a:r>
            <a:endParaRPr lang="uk-UA" sz="2900" b="1" i="1" u="sng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916832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КРУГЛИЙ СТІЛ</a:t>
            </a:r>
          </a:p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«Правова наука та інноваційна діяльність в умовах євроінтеграційних процесів»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253230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b="1" i="1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i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0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червня 2018 рік</a:t>
            </a:r>
          </a:p>
          <a:p>
            <a:pPr algn="ctr"/>
            <a:r>
              <a:rPr lang="uk-UA" sz="2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Харків</a:t>
            </a:r>
            <a:endParaRPr lang="ru-RU" sz="2000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Управління інноваційного розвитку та іміджевих проектів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Харківської міської ради </a:t>
            </a:r>
          </a:p>
          <a:p>
            <a:pPr marL="0" indent="0" algn="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sz="21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 інформація:</a:t>
            </a:r>
          </a:p>
          <a:p>
            <a:pPr marL="0" indent="0" algn="r">
              <a:buNone/>
            </a:pPr>
            <a:endParaRPr lang="uk-UA" sz="18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Адреса: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пл.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7;</a:t>
            </a:r>
          </a:p>
          <a:p>
            <a:pPr algn="r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38 (057)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725-30-84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r">
              <a:buNone/>
            </a:pPr>
            <a:r>
              <a:rPr lang="pl-PL" sz="1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invest_molod@city.kharkov.ua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38" y="1196752"/>
            <a:ext cx="6431977" cy="50405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5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ХАРКІВСЬКИЙ НАЦІОНАЛЬНИЙ УНІВЕРСИТЕТ РАДІОЕЛЕКТРОНІКИ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Харківський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радіоелектроніки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є одним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профільних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університетів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прикладним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інформаційним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технологіям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інноваціям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інтересах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приділяється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2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sz="2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22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нновації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реальність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співробітництво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бізнесом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промисловістю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суспільством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900" i="1" u="sng" dirty="0" smtClean="0">
                <a:latin typeface="Times New Roman" pitchFamily="18" charset="0"/>
                <a:cs typeface="Times New Roman" pitchFamily="18" charset="0"/>
              </a:rPr>
              <a:t>Контактна  інформація:</a:t>
            </a:r>
          </a:p>
          <a:p>
            <a:pPr marL="0" indent="0">
              <a:buNone/>
            </a:pPr>
            <a:endParaRPr lang="uk-UA" sz="1900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/>
              <a:t>м. </a:t>
            </a:r>
            <a:r>
              <a:rPr lang="ru-RU" sz="2000" dirty="0" err="1" smtClean="0"/>
              <a:t>Харків</a:t>
            </a:r>
            <a:r>
              <a:rPr lang="ru-RU" sz="2000" dirty="0" smtClean="0"/>
              <a:t>, пр</a:t>
            </a:r>
            <a:r>
              <a:rPr lang="ru-RU" sz="2000" dirty="0"/>
              <a:t>. Науки, </a:t>
            </a:r>
            <a:r>
              <a:rPr lang="ru-RU" sz="2000" dirty="0" smtClean="0"/>
              <a:t>14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uk-UA" sz="1900" i="1" u="sng" dirty="0" smtClean="0">
                <a:latin typeface="Times New Roman" pitchFamily="18" charset="0"/>
                <a:cs typeface="Times New Roman" pitchFamily="18" charset="0"/>
              </a:rPr>
              <a:t>Телефон: </a:t>
            </a:r>
          </a:p>
          <a:p>
            <a:pPr marL="0" indent="0">
              <a:buNone/>
            </a:pPr>
            <a:endParaRPr lang="uk-UA" sz="1900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+38 (057) 702-10-13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6516216" cy="4176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56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Каразінська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школа бізнесу</a:t>
            </a:r>
          </a:p>
          <a:p>
            <a:pPr marL="0" indent="0">
              <a:buNone/>
            </a:pPr>
            <a:endParaRPr lang="uk-UA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Навчально-науковий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Каразінська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Karazin Business School)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допомагати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сучасним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майбутнім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керівникам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успішної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кар'єри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будь-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Наш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принцип: бути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попереду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sz="2000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ПЕРЕВАГИ КАРАЗІНСЬКОЇ ШКОЛИ БІЗНЕСУ</a:t>
            </a:r>
          </a:p>
          <a:p>
            <a:pPr marL="0" indent="0" algn="just">
              <a:buNone/>
            </a:pPr>
            <a:endParaRPr lang="uk-UA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Міжнародні стандарти                                                    Інтерактивне навчання</a:t>
            </a:r>
          </a:p>
          <a:p>
            <a:pPr marL="0" indent="0" algn="just">
              <a:buNone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авчання                                   Співпраця з відомими</a:t>
            </a:r>
          </a:p>
          <a:p>
            <a:pPr marL="0" indent="0" algn="just">
              <a:buNone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світовими університетами     </a:t>
            </a:r>
          </a:p>
          <a:p>
            <a:pPr marL="0" indent="0" algn="just"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Практична  орієнтація </a:t>
            </a: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Поглиблене вивчення                                                     							          іноземних мов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48" y="44624"/>
            <a:ext cx="4599355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907704" y="3933056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08748" y="393305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12160" y="3933056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267744" y="3933056"/>
            <a:ext cx="129614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36096" y="3933056"/>
            <a:ext cx="1008112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0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84" y="548680"/>
            <a:ext cx="579553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effectLst>
            <a:glow rad="127000">
              <a:schemeClr val="accent1">
                <a:alpha val="45000"/>
              </a:schemeClr>
            </a:glow>
            <a:softEdge rad="63500"/>
          </a:effectLst>
        </p:spPr>
        <p:txBody>
          <a:bodyPr/>
          <a:lstStyle/>
          <a:p>
            <a:pPr marL="0" indent="0" algn="ctr">
              <a:buNone/>
            </a:pPr>
            <a:r>
              <a:rPr lang="uk-UA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Спілка підприємців харківської області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Громадська </a:t>
            </a:r>
            <a:r>
              <a:rPr lang="uk-UA" sz="27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організація, </a:t>
            </a:r>
            <a:r>
              <a:rPr lang="uk-UA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створена 23 </a:t>
            </a:r>
            <a:r>
              <a:rPr lang="uk-UA" sz="27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квітня 1989 року для захисту і лобіювання прав та </a:t>
            </a:r>
            <a:r>
              <a:rPr lang="uk-UA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інтересів підприємців.</a:t>
            </a:r>
          </a:p>
          <a:p>
            <a:pPr marL="0" indent="0">
              <a:buNone/>
            </a:pPr>
            <a:endParaRPr lang="uk-UA" sz="27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7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завдання:</a:t>
            </a:r>
          </a:p>
          <a:p>
            <a:pPr algn="just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громадська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експертиза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законодавчих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сприяння реалізації державної економічної політики та її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регіональних напрямів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сприяння комплексному економічному і соціальному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розвиткові регіону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сприяння ефективному проведенню економічних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реформ, забезпечення 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раціонального використання виробничо-технічного і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наукового потенціалу 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області, її природних, трудових і фінансових ресурсів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7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кон’юнктури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діагностиці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слабких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пропозицій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інвесторів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Інші завдання.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Контактні дані :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Адреса: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61050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пл. 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Небесної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9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 поверх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spho@mail.ua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057) 732-00-01 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057) 732-02-03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72816"/>
            <a:ext cx="3104668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39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326</Words>
  <Application>Microsoft Office PowerPoint</Application>
  <PresentationFormat>Экран (4:3)</PresentationFormat>
  <Paragraphs>81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Denwer</dc:creator>
  <cp:lastModifiedBy>Karolina</cp:lastModifiedBy>
  <cp:revision>24</cp:revision>
  <dcterms:created xsi:type="dcterms:W3CDTF">2018-05-22T12:58:14Z</dcterms:created>
  <dcterms:modified xsi:type="dcterms:W3CDTF">2018-06-06T11:43:12Z</dcterms:modified>
</cp:coreProperties>
</file>